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60" r:id="rId5"/>
    <p:sldId id="259" r:id="rId6"/>
    <p:sldId id="266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2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5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96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85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58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19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05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99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4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2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69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53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0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5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785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284A-C504-4984-AE2A-0031846B1AE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37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zelenaucionica.com/category/igramo-se-i-ucimo/" TargetMode="External"/><Relationship Id="rId2" Type="http://schemas.openxmlformats.org/officeDocument/2006/relationships/hyperlink" Target="http://beogradzadecu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anteatar.rs/" TargetMode="External"/><Relationship Id="rId4" Type="http://schemas.openxmlformats.org/officeDocument/2006/relationships/hyperlink" Target="http://www.zvrk.r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hII840jgq4" TargetMode="External"/><Relationship Id="rId3" Type="http://schemas.openxmlformats.org/officeDocument/2006/relationships/hyperlink" Target="https://www.youtube.com/watch?v=_3Vo__0nuFc" TargetMode="External"/><Relationship Id="rId7" Type="http://schemas.openxmlformats.org/officeDocument/2006/relationships/hyperlink" Target="https://www.youtube.com/watch?v=9dXlLgWaB-U" TargetMode="External"/><Relationship Id="rId2" Type="http://schemas.openxmlformats.org/officeDocument/2006/relationships/hyperlink" Target="https://www.youtube.com/watch?v=Vlb2udqPx-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WoNRu4EVe8" TargetMode="External"/><Relationship Id="rId5" Type="http://schemas.openxmlformats.org/officeDocument/2006/relationships/hyperlink" Target="https://www.youtube.com/watch?v=HTBdV54QwsI" TargetMode="External"/><Relationship Id="rId10" Type="http://schemas.openxmlformats.org/officeDocument/2006/relationships/hyperlink" Target="https://www.youtube.com/watch?v=J29Wt_zwl1c" TargetMode="External"/><Relationship Id="rId4" Type="http://schemas.openxmlformats.org/officeDocument/2006/relationships/hyperlink" Target="https://www.youtube.com/watch?v=BSvGbGS1K2s" TargetMode="External"/><Relationship Id="rId9" Type="http://schemas.openxmlformats.org/officeDocument/2006/relationships/hyperlink" Target="https://www.youtube.com/watch?v=bEeHC8neBz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18YKfqctmY" TargetMode="External"/><Relationship Id="rId2" Type="http://schemas.openxmlformats.org/officeDocument/2006/relationships/hyperlink" Target="https://www.youtube.com/watch?v=cfzUnXNIh4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RGPcYkkKic" TargetMode="External"/><Relationship Id="rId4" Type="http://schemas.openxmlformats.org/officeDocument/2006/relationships/hyperlink" Target="https://www.youtube.com/watch?v=XwFFjO_6YK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200400"/>
            <a:ext cx="6069268" cy="1373070"/>
          </a:xfrm>
        </p:spPr>
        <p:txBody>
          <a:bodyPr/>
          <a:lstStyle/>
          <a:p>
            <a:pPr algn="ctr"/>
            <a:r>
              <a:rPr lang="sr-Cyrl-RS" dirty="0" smtClean="0"/>
              <a:t>Слободно </a:t>
            </a:r>
            <a:r>
              <a:rPr lang="sr-Cyrl-RS" dirty="0" smtClean="0"/>
              <a:t>време</a:t>
            </a:r>
            <a:r>
              <a:rPr lang="sr-Latn-RS" dirty="0" smtClean="0"/>
              <a:t> </a:t>
            </a:r>
            <a:r>
              <a:rPr lang="sr-Cyrl-RS" dirty="0" smtClean="0"/>
              <a:t>ученика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3434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- како </a:t>
            </a:r>
            <a:r>
              <a:rPr lang="sr-Cyrl-RS" sz="2800" dirty="0">
                <a:solidFill>
                  <a:schemeClr val="bg1"/>
                </a:solidFill>
              </a:rPr>
              <a:t>да га искористимо у условима наставе на </a:t>
            </a:r>
            <a:r>
              <a:rPr lang="sr-Cyrl-RS" sz="2800" dirty="0" smtClean="0">
                <a:solidFill>
                  <a:schemeClr val="bg1"/>
                </a:solidFill>
              </a:rPr>
              <a:t>даљину -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7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924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/>
              <a:t>    И за крај, ево још пар корисних линкова:</a:t>
            </a:r>
          </a:p>
          <a:p>
            <a:pPr>
              <a:buNone/>
            </a:pPr>
            <a:endParaRPr lang="sr-Cyrl-RS" smtClean="0"/>
          </a:p>
          <a:p>
            <a:pPr>
              <a:buNone/>
            </a:pPr>
            <a:endParaRPr lang="sr-Cyrl-RS" dirty="0" smtClean="0"/>
          </a:p>
          <a:p>
            <a:r>
              <a:rPr lang="en-US" dirty="0" smtClean="0">
                <a:hlinkClick r:id="rId2"/>
              </a:rPr>
              <a:t>http://beogradzadecu.com/</a:t>
            </a:r>
            <a:r>
              <a:rPr lang="sr-Cyrl-RS" dirty="0" smtClean="0"/>
              <a:t> </a:t>
            </a:r>
          </a:p>
          <a:p>
            <a:r>
              <a:rPr lang="en-US" dirty="0" smtClean="0">
                <a:hlinkClick r:id="rId3"/>
              </a:rPr>
              <a:t>https://zelenaucionica.com/category/igramo-se-i-ucimo/</a:t>
            </a:r>
            <a:r>
              <a:rPr lang="sr-Cyrl-RS" dirty="0" smtClean="0"/>
              <a:t> </a:t>
            </a:r>
          </a:p>
          <a:p>
            <a:r>
              <a:rPr lang="en-US" dirty="0" smtClean="0">
                <a:hlinkClick r:id="rId4"/>
              </a:rPr>
              <a:t>http://www.zvrk.rs/</a:t>
            </a:r>
            <a:r>
              <a:rPr lang="sr-Cyrl-RS" dirty="0" smtClean="0"/>
              <a:t> </a:t>
            </a:r>
          </a:p>
          <a:p>
            <a:r>
              <a:rPr lang="en-US" dirty="0" smtClean="0">
                <a:hlinkClick r:id="rId5"/>
              </a:rPr>
              <a:t>https://www.panteatar.rs/</a:t>
            </a:r>
            <a:endParaRPr lang="sr-Cyrl-RS" dirty="0" smtClean="0"/>
          </a:p>
          <a:p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Видимо се ускоро у школи! 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sr-Cyrl-RS" dirty="0" smtClean="0"/>
          </a:p>
          <a:p>
            <a:pPr algn="ctr">
              <a:buNone/>
            </a:pPr>
            <a:endParaRPr lang="sr-Cyrl-RS" dirty="0" smtClean="0"/>
          </a:p>
          <a:p>
            <a:pPr algn="r">
              <a:buNone/>
            </a:pPr>
            <a:r>
              <a:rPr lang="sr-Cyrl-RS" dirty="0" smtClean="0"/>
              <a:t>				Стручна служба школе		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Шта да радим код куће сам/сама?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7620000" cy="4140127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Cyrl-RS" dirty="0" smtClean="0"/>
              <a:t>Буди креативан/креативна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Cyrl-RS" dirty="0" smtClean="0"/>
              <a:t>Научи нешто ново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Буди физички активан/активна –брини о свом здрављу</a:t>
            </a:r>
          </a:p>
          <a:p>
            <a:pPr marL="514350" indent="-514350">
              <a:buAutoNum type="arabicPeriod" startAt="4"/>
            </a:pPr>
            <a:r>
              <a:rPr lang="sr-Cyrl-RS" dirty="0" smtClean="0"/>
              <a:t>Дружи се </a:t>
            </a:r>
          </a:p>
          <a:p>
            <a:pPr marL="514350" indent="-514350">
              <a:buAutoNum type="arabicPeriod" startAt="4"/>
            </a:pPr>
            <a:r>
              <a:rPr lang="sr-Cyrl-RS" dirty="0" smtClean="0"/>
              <a:t>Преузми задужења у својој кући </a:t>
            </a:r>
          </a:p>
          <a:p>
            <a:pPr marL="514350" indent="-514350">
              <a:buAutoNum type="arabicPeriod" startAt="4"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У наредних неколико слајдова можеш да прочиташ како ово и практично да урадиш.</a:t>
            </a:r>
          </a:p>
        </p:txBody>
      </p:sp>
    </p:spTree>
    <p:extLst>
      <p:ext uri="{BB962C8B-B14F-4D97-AF65-F5344CB8AC3E}">
        <p14:creationId xmlns:p14="http://schemas.microsoft.com/office/powerpoint/2010/main" val="23832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Кад је неко креативан значи да зна да измишља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7543800" cy="3987727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Можеш да измислиш нову причу или песму</a:t>
            </a:r>
          </a:p>
          <a:p>
            <a:r>
              <a:rPr lang="sr-Cyrl-RS" sz="2400" dirty="0" smtClean="0"/>
              <a:t>Направи представу за маму, тату сестру или брата </a:t>
            </a:r>
          </a:p>
          <a:p>
            <a:r>
              <a:rPr lang="sr-Cyrl-RS" sz="2400" dirty="0" smtClean="0"/>
              <a:t>Измишљај нове загонетке</a:t>
            </a:r>
          </a:p>
          <a:p>
            <a:r>
              <a:rPr lang="sr-Cyrl-RS" sz="2400" dirty="0" smtClean="0"/>
              <a:t>Почни да црташ или да сликаш</a:t>
            </a:r>
          </a:p>
          <a:p>
            <a:r>
              <a:rPr lang="sr-Cyrl-RS" sz="2400" dirty="0" smtClean="0"/>
              <a:t>Измишљај нове речи или плес уз музику коју волиш</a:t>
            </a:r>
          </a:p>
          <a:p>
            <a:r>
              <a:rPr lang="sr-Cyrl-RS" sz="2400" dirty="0" smtClean="0"/>
              <a:t>Прави различите предмете од онога што имаш у кући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Научи нешто ново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Cyrl-RS" sz="2400" dirty="0" smtClean="0"/>
          </a:p>
          <a:p>
            <a:pPr marL="0" indent="0">
              <a:buNone/>
            </a:pPr>
            <a:r>
              <a:rPr lang="sr-Cyrl-RS" sz="2400" dirty="0" smtClean="0"/>
              <a:t>Један од најбољих начина да се  проведе слободно време је да унапређујеш своје вештине и знања. Ево неких предлога : </a:t>
            </a:r>
          </a:p>
          <a:p>
            <a:r>
              <a:rPr lang="sr-Cyrl-RS" sz="2400" dirty="0" smtClean="0"/>
              <a:t>Можеш да научиш како да од гумица направиш различите ствари</a:t>
            </a:r>
          </a:p>
          <a:p>
            <a:r>
              <a:rPr lang="sr-Cyrl-RS" sz="2400" dirty="0" smtClean="0"/>
              <a:t>Можеш да научиш како да од папира направиш различите облике –савладаш вештину оригами</a:t>
            </a:r>
          </a:p>
          <a:p>
            <a:r>
              <a:rPr lang="sr-Cyrl-RS" sz="2400" dirty="0" smtClean="0"/>
              <a:t>Можеш да научиш да црташ виљушком</a:t>
            </a:r>
          </a:p>
          <a:p>
            <a:r>
              <a:rPr lang="sr-Cyrl-RS" sz="2400" dirty="0" smtClean="0"/>
              <a:t>Можеш да научиш да црташ и руком али уз различите трик-савете... </a:t>
            </a:r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 smtClean="0"/>
              <a:t>Ако мислиш да ниси вешт/вешта, почни од најједноставнијих ствари, па ћеш временом стићи и до сложенијих, и видећеш да се труд исплати.</a:t>
            </a:r>
          </a:p>
          <a:p>
            <a:pPr>
              <a:buNone/>
            </a:pPr>
            <a:endParaRPr lang="sr-Cyrl-RS" sz="2000" dirty="0" smtClean="0"/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endParaRPr lang="sr-Cyrl-RS" sz="2000" dirty="0" smtClean="0"/>
          </a:p>
          <a:p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18348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086600" cy="11430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sr-Cyrl-RS" sz="2000" dirty="0" smtClean="0"/>
              <a:t/>
            </a:r>
            <a:br>
              <a:rPr lang="sr-Cyrl-RS" sz="2000" dirty="0" smtClean="0"/>
            </a:br>
            <a:r>
              <a:rPr lang="sr-Cyrl-RS" sz="2000" dirty="0"/>
              <a:t/>
            </a:r>
            <a:br>
              <a:rPr lang="sr-Cyrl-RS" sz="2000" dirty="0"/>
            </a:br>
            <a:r>
              <a:rPr lang="sr-Cyrl-RS" sz="2000" dirty="0" smtClean="0"/>
              <a:t/>
            </a:r>
            <a:br>
              <a:rPr lang="sr-Cyrl-RS" sz="2000" dirty="0" smtClean="0"/>
            </a:br>
            <a:r>
              <a:rPr lang="sr-Cyrl-RS" sz="2700" dirty="0" smtClean="0"/>
              <a:t>Ево неких предлога како можеш да направиш </a:t>
            </a:r>
            <a:br>
              <a:rPr lang="sr-Cyrl-RS" sz="2700" dirty="0" smtClean="0"/>
            </a:br>
            <a:r>
              <a:rPr lang="sr-Cyrl-RS" sz="2700" dirty="0" smtClean="0"/>
              <a:t>нешто ново:</a:t>
            </a:r>
            <a:br>
              <a:rPr lang="sr-Cyrl-RS" sz="2700" dirty="0" smtClean="0"/>
            </a:br>
            <a:r>
              <a:rPr lang="sr-Cyrl-RS" sz="4400" dirty="0" smtClean="0"/>
              <a:t/>
            </a:r>
            <a:br>
              <a:rPr lang="sr-Cyrl-R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33945"/>
            <a:ext cx="7848600" cy="5181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sr-Cyrl-RS" sz="6400" dirty="0" smtClean="0"/>
          </a:p>
          <a:p>
            <a:pPr>
              <a:buNone/>
            </a:pPr>
            <a:endParaRPr lang="sr-Cyrl-RS" sz="6400" dirty="0"/>
          </a:p>
          <a:p>
            <a:pPr>
              <a:buNone/>
            </a:pPr>
            <a:r>
              <a:rPr lang="sr-Cyrl-RS" sz="6400" dirty="0" smtClean="0"/>
              <a:t>Оригами</a:t>
            </a:r>
          </a:p>
          <a:p>
            <a:pPr marL="0" indent="0">
              <a:buNone/>
            </a:pPr>
            <a:r>
              <a:rPr lang="en-US" sz="6400" dirty="0" smtClean="0">
                <a:hlinkClick r:id="rId2"/>
              </a:rPr>
              <a:t>https://www.youtube.com/watch?v=Vlb2udqPx-M</a:t>
            </a:r>
            <a:r>
              <a:rPr lang="sr-Cyrl-RS" sz="6400" dirty="0" smtClean="0"/>
              <a:t>   жаба</a:t>
            </a:r>
          </a:p>
          <a:p>
            <a:pPr marL="0" indent="0">
              <a:buNone/>
            </a:pPr>
            <a:r>
              <a:rPr lang="en-US" sz="6400" dirty="0" smtClean="0">
                <a:hlinkClick r:id="rId3"/>
              </a:rPr>
              <a:t>https://www.youtube.com/watch?v=_3Vo__0nuFc</a:t>
            </a:r>
            <a:r>
              <a:rPr lang="sr-Cyrl-RS" sz="6400" dirty="0" smtClean="0"/>
              <a:t>    лептир</a:t>
            </a:r>
          </a:p>
          <a:p>
            <a:pPr marL="0" indent="0">
              <a:buNone/>
            </a:pPr>
            <a:r>
              <a:rPr lang="en-US" sz="6400" dirty="0" smtClean="0">
                <a:hlinkClick r:id="rId4"/>
              </a:rPr>
              <a:t>https://www.youtube.com/watch?v=BSvGbGS1K2s</a:t>
            </a:r>
            <a:r>
              <a:rPr lang="sr-Cyrl-RS" sz="6400" dirty="0" smtClean="0"/>
              <a:t> одело за лутке</a:t>
            </a:r>
            <a:endParaRPr lang="en-US" sz="6400" dirty="0" smtClean="0"/>
          </a:p>
          <a:p>
            <a:pPr marL="0" indent="0">
              <a:buNone/>
            </a:pPr>
            <a:endParaRPr lang="sr-Cyrl-RS" sz="6400" dirty="0" smtClean="0"/>
          </a:p>
          <a:p>
            <a:pPr marL="0" indent="0">
              <a:buNone/>
            </a:pPr>
            <a:r>
              <a:rPr lang="en-US" sz="6400" dirty="0" smtClean="0">
                <a:hlinkClick r:id="rId5"/>
              </a:rPr>
              <a:t>https://www.youtube.com/watch?v=HTBdV54QwsI</a:t>
            </a:r>
            <a:r>
              <a:rPr lang="sr-Cyrl-RS" sz="6400" dirty="0" smtClean="0"/>
              <a:t> одело за лутке</a:t>
            </a:r>
          </a:p>
          <a:p>
            <a:pPr marL="0" indent="0">
              <a:buNone/>
            </a:pPr>
            <a:r>
              <a:rPr lang="sr-Cyrl-RS" sz="6400" dirty="0" smtClean="0"/>
              <a:t> </a:t>
            </a:r>
            <a:r>
              <a:rPr lang="en-US" sz="6400" dirty="0" smtClean="0">
                <a:hlinkClick r:id="rId6"/>
              </a:rPr>
              <a:t>https://www.youtube.com/watch?v=XWoNRu4EVe8</a:t>
            </a:r>
            <a:r>
              <a:rPr lang="sr-Cyrl-RS" sz="6400" dirty="0" smtClean="0"/>
              <a:t> одело за лутке</a:t>
            </a:r>
          </a:p>
          <a:p>
            <a:pPr marL="0" indent="0">
              <a:buNone/>
            </a:pPr>
            <a:r>
              <a:rPr lang="en-US" sz="6400" dirty="0" smtClean="0">
                <a:hlinkClick r:id="rId7"/>
              </a:rPr>
              <a:t>https://www.youtube.com/watch?v=9dXlLgWaB-U</a:t>
            </a:r>
            <a:r>
              <a:rPr lang="sr-Cyrl-RS" sz="6400" dirty="0" smtClean="0"/>
              <a:t> кутија  срце </a:t>
            </a:r>
          </a:p>
          <a:p>
            <a:pPr marL="0" indent="0">
              <a:buNone/>
            </a:pPr>
            <a:endParaRPr lang="sr-Cyrl-RS" sz="6400" dirty="0"/>
          </a:p>
          <a:p>
            <a:pPr marL="0" indent="0">
              <a:buNone/>
            </a:pPr>
            <a:r>
              <a:rPr lang="sr-Cyrl-RS" sz="6400" dirty="0" smtClean="0"/>
              <a:t>Гумице за тегле</a:t>
            </a:r>
          </a:p>
          <a:p>
            <a:pPr marL="0" indent="0">
              <a:buNone/>
            </a:pPr>
            <a:r>
              <a:rPr lang="en-US" sz="6400" dirty="0" smtClean="0">
                <a:hlinkClick r:id="rId8"/>
              </a:rPr>
              <a:t>https://www.youtube.com/watch?v=ihII840jgq4</a:t>
            </a:r>
            <a:r>
              <a:rPr lang="sr-Cyrl-RS" sz="6400" dirty="0" smtClean="0"/>
              <a:t>      совице</a:t>
            </a:r>
          </a:p>
          <a:p>
            <a:pPr marL="0" indent="0">
              <a:buNone/>
            </a:pPr>
            <a:r>
              <a:rPr lang="en-US" sz="6400" dirty="0" smtClean="0">
                <a:hlinkClick r:id="rId9"/>
              </a:rPr>
              <a:t>https://www.youtube.com/watch?v=bEeHC8neBzY</a:t>
            </a:r>
            <a:r>
              <a:rPr lang="sr-Cyrl-RS" sz="6400" dirty="0" smtClean="0"/>
              <a:t> привесци цветићи</a:t>
            </a:r>
          </a:p>
          <a:p>
            <a:pPr marL="0" indent="0">
              <a:buNone/>
            </a:pPr>
            <a:r>
              <a:rPr lang="en-US" sz="6400" dirty="0" smtClean="0">
                <a:hlinkClick r:id="rId10"/>
              </a:rPr>
              <a:t>https://www.youtube.com/watch?v=J29Wt_zwl1c</a:t>
            </a:r>
            <a:r>
              <a:rPr lang="sr-Cyrl-RS" sz="6400" dirty="0" smtClean="0"/>
              <a:t>   пчелице</a:t>
            </a:r>
          </a:p>
          <a:p>
            <a:pPr marL="0" indent="0">
              <a:buNone/>
            </a:pPr>
            <a:endParaRPr lang="sr-Cyrl-RS" sz="6400" dirty="0"/>
          </a:p>
          <a:p>
            <a:pPr marL="0" indent="0">
              <a:buNone/>
            </a:pPr>
            <a:r>
              <a:rPr lang="sr-Cyrl-RS" sz="6400" dirty="0" smtClean="0"/>
              <a:t> </a:t>
            </a:r>
          </a:p>
          <a:p>
            <a:pPr marL="0" indent="0">
              <a:buNone/>
            </a:pPr>
            <a:endParaRPr lang="sr-Cyrl-RS" sz="3600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609600"/>
            <a:ext cx="6972300" cy="11430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sr-Cyrl-RS" sz="2000" dirty="0" smtClean="0"/>
              <a:t/>
            </a:r>
            <a:br>
              <a:rPr lang="sr-Cyrl-RS" sz="2000" dirty="0" smtClean="0"/>
            </a:br>
            <a:r>
              <a:rPr lang="sr-Cyrl-RS" sz="2000" dirty="0"/>
              <a:t/>
            </a:r>
            <a:br>
              <a:rPr lang="sr-Cyrl-RS" sz="2000" dirty="0"/>
            </a:br>
            <a:r>
              <a:rPr lang="sr-Cyrl-RS" sz="2000" dirty="0" smtClean="0"/>
              <a:t/>
            </a:r>
            <a:br>
              <a:rPr lang="sr-Cyrl-RS" sz="2000" dirty="0" smtClean="0"/>
            </a:br>
            <a:r>
              <a:rPr lang="sr-Cyrl-RS" sz="2700" dirty="0"/>
              <a:t>Ево неких предлога како можеш да направиш </a:t>
            </a:r>
            <a:br>
              <a:rPr lang="sr-Cyrl-RS" sz="2700" dirty="0"/>
            </a:br>
            <a:r>
              <a:rPr lang="sr-Cyrl-RS" sz="2700" dirty="0"/>
              <a:t>нешто ново:</a:t>
            </a:r>
            <a:br>
              <a:rPr lang="sr-Cyrl-RS" sz="27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8486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r-Cyrl-RS" sz="4300" dirty="0" smtClean="0"/>
          </a:p>
          <a:p>
            <a:pPr marL="0" indent="0">
              <a:buNone/>
            </a:pPr>
            <a:endParaRPr lang="sr-Cyrl-RS" sz="4300" dirty="0"/>
          </a:p>
          <a:p>
            <a:pPr marL="0" indent="0">
              <a:buNone/>
            </a:pPr>
            <a:endParaRPr lang="sr-Cyrl-RS" sz="4300" dirty="0" smtClean="0"/>
          </a:p>
          <a:p>
            <a:pPr marL="0" indent="0">
              <a:buNone/>
            </a:pPr>
            <a:endParaRPr lang="sr-Cyrl-RS" sz="4300" dirty="0"/>
          </a:p>
          <a:p>
            <a:pPr marL="0" indent="0">
              <a:buNone/>
            </a:pPr>
            <a:r>
              <a:rPr lang="sr-Cyrl-RS" sz="4300" dirty="0" smtClean="0"/>
              <a:t>Цртање виљушком</a:t>
            </a:r>
          </a:p>
          <a:p>
            <a:pPr marL="0" indent="0">
              <a:buNone/>
            </a:pPr>
            <a:r>
              <a:rPr lang="en-US" sz="4300" dirty="0" smtClean="0">
                <a:hlinkClick r:id="rId2"/>
              </a:rPr>
              <a:t>https://www.youtube.com/watch?v=cfzUnXNIh4U</a:t>
            </a:r>
            <a:endParaRPr lang="sr-Cyrl-RS" sz="4300" dirty="0" smtClean="0"/>
          </a:p>
          <a:p>
            <a:pPr marL="0" indent="0">
              <a:buNone/>
            </a:pPr>
            <a:r>
              <a:rPr lang="en-US" sz="4300" dirty="0" smtClean="0">
                <a:hlinkClick r:id="rId3"/>
              </a:rPr>
              <a:t>https://www.youtube.com/watch?v=t18YKfqctmY</a:t>
            </a:r>
            <a:endParaRPr lang="sr-Cyrl-RS" sz="4300" dirty="0" smtClean="0"/>
          </a:p>
          <a:p>
            <a:pPr marL="0" indent="0">
              <a:buNone/>
            </a:pPr>
            <a:endParaRPr lang="sr-Cyrl-RS" sz="4300" dirty="0" smtClean="0"/>
          </a:p>
          <a:p>
            <a:pPr marL="0" indent="0">
              <a:buNone/>
            </a:pPr>
            <a:r>
              <a:rPr lang="sr-Cyrl-RS" sz="4300" dirty="0" smtClean="0"/>
              <a:t>Цртање руком</a:t>
            </a:r>
          </a:p>
          <a:p>
            <a:pPr marL="0" indent="0">
              <a:buNone/>
            </a:pPr>
            <a:r>
              <a:rPr lang="en-US" sz="4300" dirty="0" smtClean="0">
                <a:hlinkClick r:id="rId4"/>
              </a:rPr>
              <a:t>https://www.youtube.com/watch?v=XwFFjO_6YKc</a:t>
            </a:r>
            <a:endParaRPr lang="sr-Cyrl-RS" sz="4300" dirty="0" smtClean="0"/>
          </a:p>
          <a:p>
            <a:pPr marL="0" indent="0">
              <a:buNone/>
            </a:pPr>
            <a:r>
              <a:rPr lang="en-US" sz="4300" dirty="0" smtClean="0">
                <a:hlinkClick r:id="rId5"/>
              </a:rPr>
              <a:t>https://www.youtube.com/watch?v=kRGPcYkkKic</a:t>
            </a:r>
            <a:endParaRPr lang="sr-Cyrl-RS" sz="4300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7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800" dirty="0" smtClean="0"/>
              <a:t>Буди физички активан/активна и води рачуна о свом здрављу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7467600" cy="42163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sz="2600" dirty="0" smtClean="0"/>
              <a:t>Свако јутро пре него што почнеш са гледањем РТС програма, устани на време, обуци се, доручкуј и спреми баш као да идеш у школу. </a:t>
            </a:r>
          </a:p>
          <a:p>
            <a:pPr algn="just">
              <a:buNone/>
            </a:pPr>
            <a:endParaRPr lang="sr-Cyrl-RS" sz="2600" dirty="0" smtClean="0"/>
          </a:p>
          <a:p>
            <a:pPr algn="just"/>
            <a:r>
              <a:rPr lang="sr-Cyrl-RS" sz="2600" dirty="0" smtClean="0"/>
              <a:t>Пре почетка наставе у паузама и током дана можеш да радиш различите вежбице као што је нпр. програм „Покренимо нашу децу“.</a:t>
            </a:r>
          </a:p>
          <a:p>
            <a:pPr algn="just"/>
            <a:endParaRPr lang="sr-Cyrl-RS" sz="2600" dirty="0" smtClean="0"/>
          </a:p>
          <a:p>
            <a:pPr algn="just"/>
            <a:r>
              <a:rPr lang="sr-Cyrl-RS" sz="2600" dirty="0" smtClean="0"/>
              <a:t>Води рачуна о својој личној хигијени, редовно се купај, пери руке и зубе.</a:t>
            </a:r>
          </a:p>
          <a:p>
            <a:pPr algn="just"/>
            <a:endParaRPr lang="sr-Cyrl-RS" sz="2600" dirty="0" smtClean="0"/>
          </a:p>
          <a:p>
            <a:pPr algn="just"/>
            <a:r>
              <a:rPr lang="sr-Cyrl-RS" sz="2600" dirty="0" smtClean="0"/>
              <a:t>Увече на време лези како би могао да се пробудиш за школу на даљину.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Дружи се!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>
            <a:normAutofit lnSpcReduction="10000"/>
          </a:bodyPr>
          <a:lstStyle/>
          <a:p>
            <a:endParaRPr lang="sr-Cyrl-RS" dirty="0" smtClean="0"/>
          </a:p>
          <a:p>
            <a:endParaRPr lang="sr-Cyrl-RS" dirty="0"/>
          </a:p>
          <a:p>
            <a:pPr algn="just"/>
            <a:r>
              <a:rPr lang="sr-Cyrl-RS" dirty="0" smtClean="0"/>
              <a:t>Позови свог друга или другарицу телефоном.  То исто можеш да учиниш и са баком и са деком. Разговор са другарима и људима које волимо чини да не будемо усамљени и да лакше превазиђемо кућну изолацију. Такође, неки сервиси као Вибер, Скајп итд. омогућују истовремени разговор неколико особа. </a:t>
            </a:r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Играј друштвене игре са својим члановима породице (Уно, Таблић, Човече не љути се, шах...) или научи нову друштвену игру.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Задужења у мојој кући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620000" cy="43434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/>
              <a:t>За оне ученике који имају двориште, предлаже се уређење дворишта (чишћење стазица, грабуљање траве…), а они који имају башту могу да припремају земљу за пролећну садњу.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Ученици који живе у стану могу да помогну родитељима у кућним пословима (прање судова, усисавање, брисање прашине, а старији ученици могу и да помогну у спремању ручка...)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Спремање своје собе и старих књига је добра идеја да се ствари ставе на своје место и рашчисти простор.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1346</TotalTime>
  <Words>566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</vt:lpstr>
      <vt:lpstr>Berlin</vt:lpstr>
      <vt:lpstr>Слободно време ученика </vt:lpstr>
      <vt:lpstr>Шта да радим код куће сам/сама?</vt:lpstr>
      <vt:lpstr>Кад је неко креативан значи да зна да измишља</vt:lpstr>
      <vt:lpstr>Научи нешто ново</vt:lpstr>
      <vt:lpstr>   Ево неких предлога како можеш да направиш  нешто ново:  </vt:lpstr>
      <vt:lpstr>   Ево неких предлога како можеш да направиш  нешто ново: </vt:lpstr>
      <vt:lpstr>Буди физички активан/активна и води рачуна о свом здрављу</vt:lpstr>
      <vt:lpstr>Дружи се!</vt:lpstr>
      <vt:lpstr>Задужења у мојој кући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Слободно време</dc:title>
  <dc:creator>System Administrator</dc:creator>
  <cp:lastModifiedBy>Owner</cp:lastModifiedBy>
  <cp:revision>25</cp:revision>
  <dcterms:created xsi:type="dcterms:W3CDTF">2020-03-21T23:34:31Z</dcterms:created>
  <dcterms:modified xsi:type="dcterms:W3CDTF">2020-03-28T09:36:33Z</dcterms:modified>
</cp:coreProperties>
</file>